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89" r:id="rId5"/>
    <p:sldId id="260" r:id="rId6"/>
    <p:sldId id="271" r:id="rId7"/>
    <p:sldId id="262" r:id="rId8"/>
    <p:sldId id="263" r:id="rId9"/>
    <p:sldId id="288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26EB0-C67D-4750-A366-597FDB003B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BFAFB-308E-4006-A0E0-1F5B910BCA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7D983-D84A-4806-93DA-50896407126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1B91E-AFEC-4CF4-9B2F-0378FDE37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4F50C-0840-470E-B5E2-2772F40207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D37B-6E06-4C40-B772-0D55FA5A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843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60B53-9FDC-4E88-B3FC-5CDEEA8244BC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2155-8216-493F-B12D-9C43BD836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975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9413-E066-45B4-9B8D-3AE04ADF5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59109-0AC5-4948-9C85-791503A3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56BB6-60E0-4DA5-AA21-1583E62A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7F37-2692-4580-B6C1-1BDDEDCA4CAA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31F5-ED5A-46BF-8CD1-EC6C9290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0622-ADE9-4AAA-B888-A59345A0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81F3-D353-4C82-B1E0-DD6D258D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12A06-8F6F-4BA2-809E-305DD5EB7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7FC80-77F4-4267-9FB4-C817F111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6A58-90FE-4B17-B826-569C097ADD48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1E3FA-8F78-43A3-A706-1ACAF5F7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61355-0D22-47BB-B2CC-DB54DB94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1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A9273-F8D2-443A-8031-24CBE5C0B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3D176-6AA8-467C-86BD-38965B4EA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B346B-8D59-4BE1-9EFE-09FB1DB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BF3A-95E9-44EE-8D5C-3AC8C82EB75D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B597-C9FE-4544-80C2-6253EB9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E864B-0C10-4896-B3A0-6D6812A4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CE3-66BC-45F6-84FD-6FF54253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C8B9-ACCB-499B-8D53-B83B44E8A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5F99-C8D5-4553-9509-96980948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3827-A286-43D6-9769-0926E6EC0EC3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6BA0E-3751-4F13-ABFB-D9F5F12D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6696D-58F8-47EC-8E10-5CB5F443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2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4A8A-67AA-43E4-B70A-89940184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9CD7B-C33C-406E-9EA9-15A31008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2523C-1BF7-45C8-9C73-0F87D83A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4C7B-3BF3-4422-ABFA-8B69B62BF9DD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59E1A-10E2-49DA-8515-9D9EA84B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839E-4EF8-4F65-8A1A-872E956C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220C-4310-447F-B55B-12CEB6B1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6A6E-FEA6-4CE1-BEF0-706629991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DFF31-F91E-420D-A337-CA1CAFB73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A42DB-4DBE-4EA7-A1A0-F4FEF924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208B-B41E-4FC8-99A0-8264A880D680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3A2B5-B0EB-45B7-9114-1E216C19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A88C-ECF4-4EA0-9F23-3A405939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65AF-5C84-4913-93DD-846AB9C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C7C24-FDF7-4DDC-8D1D-CD0D73640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B36AD-D9C6-4A90-81E0-6D1A8EA33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A01C4-ACA4-4CAC-8F0D-23B1ECA60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E0A17-1EC9-446E-BED6-FC2C567A6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5B067-5610-4BFF-A612-517FB840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4D66-5CD4-4853-94E1-72FC610E78CD}" type="datetime1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A8DA4-0C27-43CA-8BB7-4E7AF9EA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67A97-6917-4038-9EB5-8112277E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0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BB37-37B7-4BE1-853D-2CB458E1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45E8-8D99-400A-A75B-9B01202D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EE98-ED44-4AC7-85B5-0B8B2A7622F9}" type="datetime1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9F8E2-8D76-4EA1-A6F6-0B0F5C5B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5D32E-6A2F-4F2A-8D91-DD36696F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6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449E8-E540-4494-BB5F-E34441F6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218F-7729-4AFD-B7A4-5AF4E94C4EB3}" type="datetime1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41B90-CB20-46F2-B2D8-7A084B46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B5A4-F75F-48C4-B74E-175D6ADC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C15D-3CB1-41F5-ACFF-193D838D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3336D-A5EF-4319-A4F3-310B7328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0524-BE09-4CFC-BF45-97826DAE9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0339E-6860-4C1E-8C0D-0883A9E4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5B25-E921-4BF8-92FE-05A1AF5EBD39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FFF3C-17B9-4B05-8079-D560AF9C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DDCFA-1BA6-4946-9E37-805C4A61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BD95-34FD-4910-BBDB-A8A647FF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E4AF6-9655-4307-8C9E-80EBB7BA8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9C09B-726E-4D91-809B-51027D1C1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2107E-BD06-45B0-917A-E8ADE5A5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9F45-D9B9-4E81-9844-CDE564C79B91}" type="datetime1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33235-DF47-4E36-9DB8-9FD1D667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2D764-9DED-46C7-BCDF-CF970E24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5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8897F-CF43-47C8-8DDA-676F9E4E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CCF1-639C-498A-8913-F073292D0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B411B-9B2E-442C-BE3E-BEE6062CC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8EED3-D7DC-4E1B-B9E1-E6FE22FD174D}" type="datetime1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4099-704C-4887-9027-890EDFDD6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00FE6-76EA-43BF-9649-DA2E9DADE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4D0A-32E5-4767-8AEC-8D70C5F1B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F6785-3181-492C-8585-AAA098B13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Logic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235A4-5923-4C23-A2D3-E387E9232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0391" y="5486583"/>
            <a:ext cx="4573792" cy="646331"/>
          </a:xfrm>
        </p:spPr>
        <p:txBody>
          <a:bodyPr anchor="ctr">
            <a:normAutofit/>
          </a:bodyPr>
          <a:lstStyle/>
          <a:p>
            <a:pPr algn="l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ENGR. MAQSOOD UR REHMAN </a:t>
            </a:r>
          </a:p>
          <a:p>
            <a:pPr algn="l"/>
            <a:endParaRPr lang="en-US" sz="22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537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23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46DF70-ED84-4970-89B5-DE9481D4C4C1}"/>
              </a:ext>
            </a:extLst>
          </p:cNvPr>
          <p:cNvSpPr txBox="1"/>
          <p:nvPr/>
        </p:nvSpPr>
        <p:spPr>
          <a:xfrm>
            <a:off x="1074810" y="5837078"/>
            <a:ext cx="650716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19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Electronic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D1A8E-DB3F-4981-BE56-2BB5F9007DD9}"/>
              </a:ext>
            </a:extLst>
          </p:cNvPr>
          <p:cNvSpPr txBox="1"/>
          <p:nvPr/>
        </p:nvSpPr>
        <p:spPr>
          <a:xfrm>
            <a:off x="7800391" y="4944252"/>
            <a:ext cx="442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NAME: COUNTERS</a:t>
            </a:r>
          </a:p>
          <a:p>
            <a:endParaRPr lang="en-US" dirty="0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222351CF-3F87-414F-8AD5-3BC117C9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67" y="245018"/>
            <a:ext cx="1728156" cy="13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10C-280A-40B4-B9E7-27358D5D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03AE75-CC15-48FA-AF34-774F774AC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b="30249"/>
          <a:stretch/>
        </p:blipFill>
        <p:spPr>
          <a:xfrm>
            <a:off x="351692" y="365760"/>
            <a:ext cx="11493305" cy="614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635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D7D2A-88E1-462A-BBDA-73382433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758AB-5102-41CD-9207-2675235B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760" y="337625"/>
            <a:ext cx="11451102" cy="617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228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BD84-7035-4DAF-B567-11C676FD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1E02A-8D88-4D08-91B7-1D8105BF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6" b="26453"/>
          <a:stretch/>
        </p:blipFill>
        <p:spPr>
          <a:xfrm>
            <a:off x="337626" y="365760"/>
            <a:ext cx="11549574" cy="614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4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B133-9219-4797-B2A3-D65EADBE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32C3C-362F-4914-A21F-39E62DFF0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1692" y="323556"/>
            <a:ext cx="11465170" cy="613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41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9C6F6E78-E6A2-4570-87C0-3B23B6991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3B4BE-9847-4ACD-A9E1-519CC9CE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4142A-B344-491C-829C-E8FAB50E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2" name="Picture 11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B3440C6A-92DF-4683-98D4-AEE35044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65761"/>
            <a:ext cx="11493305" cy="614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65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2FFF4-A37B-475D-A5B1-BED46FA8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2" name="Picture 11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0A01A79-4323-4AC7-8446-E9099AF4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337624"/>
            <a:ext cx="11549575" cy="617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550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81632-B4B8-46C6-8C30-E000290D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4" name="Picture 1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B79C9877-28BC-4FDD-970E-8FE7E0AE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07963"/>
            <a:ext cx="11493305" cy="603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989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1700-05FE-406E-B208-F9B803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2" name="Picture 11" descr="A close up of a whiteboard&#10;&#10;Description automatically generated">
            <a:extLst>
              <a:ext uri="{FF2B5EF4-FFF2-40B4-BE49-F238E27FC236}">
                <a16:creationId xmlns:a16="http://schemas.microsoft.com/office/drawing/2014/main" id="{26AA8A5F-EE91-41EF-9BA8-7EBFF364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67286"/>
            <a:ext cx="11619913" cy="6248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41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A2A24-105D-4C37-800D-130B8DA3E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9489" y="351692"/>
            <a:ext cx="11591779" cy="616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37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20C02-ED3E-4654-8A3C-FC6D865A0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" r="936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A500-DAA4-439E-8449-2030FEF0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8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88D6DD-0BE7-4959-9FF5-8221BBBD5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489" y="356472"/>
            <a:ext cx="11591779" cy="615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46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41929-2669-45DA-BF88-FA45D194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92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4DB367-DE02-4523-895D-2FA76020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54" y="337624"/>
            <a:ext cx="11619913" cy="617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931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41929-2669-45DA-BF88-FA45D194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77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41929-2669-45DA-BF88-FA45D194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79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0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A837B-537E-47A7-9A55-B4BF1623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692" y="337625"/>
            <a:ext cx="11521440" cy="6177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79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FDC85F-52D7-4470-8AD1-CF62DD5C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351693"/>
            <a:ext cx="11479237" cy="616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77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F33E54-AC5C-460C-8B37-5D12AFA07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365760"/>
            <a:ext cx="11338560" cy="614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51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599104-4258-4366-8859-A108F238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693" y="351692"/>
            <a:ext cx="11549576" cy="616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009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702AEC-6C90-4B26-A17D-16BAFB391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25" y="309489"/>
            <a:ext cx="11493304" cy="620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09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978303F-25F9-4C25-9B74-79847DC50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00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C1B7A-ED06-4131-956D-3B71F778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37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41929-2669-45DA-BF88-FA45D194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E73A-F25B-4825-B93C-BC8A3332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" y="321733"/>
            <a:ext cx="11688417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5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C9F39-AEE4-4A8E-B899-D5C4C64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9" name="Picture 8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F202D82C-B15C-4A28-890F-414CAD1E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492368"/>
            <a:ext cx="11493306" cy="63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3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8268-FDD6-48E6-9B2B-9B75D051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C527A-8CA9-4050-AD51-8888CCD96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1692" y="351692"/>
            <a:ext cx="11521440" cy="616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63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BFD6-9B29-41C4-AE05-E67845127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8268-FDD6-48E6-9B2B-9B75D051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42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6ED68-A7BA-488A-BF2B-276108C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C18E0-1F2C-450C-B834-43BCCAC4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9489" y="351692"/>
            <a:ext cx="11563643" cy="616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42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1A36-279C-4282-B423-75C95C35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DFD2B-77B8-49BE-AD6C-12AE6C02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1692" y="351692"/>
            <a:ext cx="11549576" cy="616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34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board&#10;&#10;Description automatically generated">
            <a:extLst>
              <a:ext uri="{FF2B5EF4-FFF2-40B4-BE49-F238E27FC236}">
                <a16:creationId xmlns:a16="http://schemas.microsoft.com/office/drawing/2014/main" id="{81496406-3BDC-4DE9-A349-FEB4E5A3F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r="451" b="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832A-CD20-459E-8769-9AA9DED2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6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910C-280A-40B4-B9E7-27358D5D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054D0A-32E5-4767-8AEC-8D70C5F1BC18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4FDBE-63F4-498D-BB23-60BF696A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1691" y="365760"/>
            <a:ext cx="11493305" cy="614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964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50</Words>
  <Application>Microsoft Office PowerPoint</Application>
  <PresentationFormat>Widescreen</PresentationFormat>
  <Paragraphs>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Digital Logic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Design</dc:title>
  <dc:creator>Hamda Khan</dc:creator>
  <cp:lastModifiedBy>Syed Mohammad Hamza</cp:lastModifiedBy>
  <cp:revision>5</cp:revision>
  <dcterms:created xsi:type="dcterms:W3CDTF">2020-06-16T20:33:51Z</dcterms:created>
  <dcterms:modified xsi:type="dcterms:W3CDTF">2020-06-17T08:37:38Z</dcterms:modified>
</cp:coreProperties>
</file>